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8"/>
  </p:notesMasterIdLst>
  <p:handoutMasterIdLst>
    <p:handoutMasterId r:id="rId69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94" r:id="rId19"/>
    <p:sldId id="388" r:id="rId20"/>
    <p:sldId id="393" r:id="rId21"/>
    <p:sldId id="372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62" r:id="rId30"/>
    <p:sldId id="313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86" r:id="rId41"/>
    <p:sldId id="387" r:id="rId42"/>
    <p:sldId id="328" r:id="rId43"/>
    <p:sldId id="390" r:id="rId44"/>
    <p:sldId id="332" r:id="rId45"/>
    <p:sldId id="333" r:id="rId46"/>
    <p:sldId id="334" r:id="rId47"/>
    <p:sldId id="351" r:id="rId48"/>
    <p:sldId id="352" r:id="rId49"/>
    <p:sldId id="336" r:id="rId50"/>
    <p:sldId id="353" r:id="rId51"/>
    <p:sldId id="337" r:id="rId52"/>
    <p:sldId id="354" r:id="rId53"/>
    <p:sldId id="355" r:id="rId54"/>
    <p:sldId id="356" r:id="rId55"/>
    <p:sldId id="338" r:id="rId56"/>
    <p:sldId id="357" r:id="rId57"/>
    <p:sldId id="358" r:id="rId58"/>
    <p:sldId id="339" r:id="rId59"/>
    <p:sldId id="360" r:id="rId60"/>
    <p:sldId id="361" r:id="rId61"/>
    <p:sldId id="340" r:id="rId62"/>
    <p:sldId id="368" r:id="rId63"/>
    <p:sldId id="346" r:id="rId64"/>
    <p:sldId id="349" r:id="rId65"/>
    <p:sldId id="350" r:id="rId66"/>
    <p:sldId id="392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851" autoAdjust="0"/>
  </p:normalViewPr>
  <p:slideViewPr>
    <p:cSldViewPr snapToGrid="0">
      <p:cViewPr varScale="1">
        <p:scale>
          <a:sx n="72" d="100"/>
          <a:sy n="72" d="100"/>
        </p:scale>
        <p:origin x="474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3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3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3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7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7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0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90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90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C6567-5802-4BF0-A6C8-5FED9A252592}">
      <dsp:nvSpPr>
        <dsp:cNvPr id="0" name=""/>
        <dsp:cNvSpPr/>
      </dsp:nvSpPr>
      <dsp:spPr>
        <a:xfrm>
          <a:off x="2011424" y="307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2317" y="21200"/>
        <a:ext cx="2711367" cy="671557"/>
      </dsp:txXfrm>
    </dsp:sp>
    <dsp:sp modelId="{FA559AD6-ED15-47E3-BCC6-01C6372E6387}">
      <dsp:nvSpPr>
        <dsp:cNvPr id="0" name=""/>
        <dsp:cNvSpPr/>
      </dsp:nvSpPr>
      <dsp:spPr>
        <a:xfrm>
          <a:off x="2286739" y="713651"/>
          <a:ext cx="275315" cy="532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722"/>
              </a:lnTo>
              <a:lnTo>
                <a:pt x="275315" y="5327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1C67D-3F06-423E-974C-4C182ED11ED3}">
      <dsp:nvSpPr>
        <dsp:cNvPr id="0" name=""/>
        <dsp:cNvSpPr/>
      </dsp:nvSpPr>
      <dsp:spPr>
        <a:xfrm>
          <a:off x="2562054" y="88970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sz="2000" kern="1200" dirty="0"/>
        </a:p>
      </dsp:txBody>
      <dsp:txXfrm>
        <a:off x="2582947" y="910594"/>
        <a:ext cx="2711367" cy="671557"/>
      </dsp:txXfrm>
    </dsp:sp>
    <dsp:sp modelId="{F5342885-D991-48BA-875A-DD82CA97184B}">
      <dsp:nvSpPr>
        <dsp:cNvPr id="0" name=""/>
        <dsp:cNvSpPr/>
      </dsp:nvSpPr>
      <dsp:spPr>
        <a:xfrm>
          <a:off x="2286739" y="713651"/>
          <a:ext cx="275315" cy="1422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2117"/>
              </a:lnTo>
              <a:lnTo>
                <a:pt x="275315" y="14221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75283-E0C2-4DCA-B6E4-479B8CD3905A}">
      <dsp:nvSpPr>
        <dsp:cNvPr id="0" name=""/>
        <dsp:cNvSpPr/>
      </dsp:nvSpPr>
      <dsp:spPr>
        <a:xfrm>
          <a:off x="2562054" y="177909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1799989"/>
        <a:ext cx="2711367" cy="671557"/>
      </dsp:txXfrm>
    </dsp:sp>
    <dsp:sp modelId="{CAD7C084-BA32-4CBE-92ED-84AFD360786B}">
      <dsp:nvSpPr>
        <dsp:cNvPr id="0" name=""/>
        <dsp:cNvSpPr/>
      </dsp:nvSpPr>
      <dsp:spPr>
        <a:xfrm>
          <a:off x="2286739" y="713651"/>
          <a:ext cx="275315" cy="23115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1512"/>
              </a:lnTo>
              <a:lnTo>
                <a:pt x="275315" y="23115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202EE-C10D-4E8A-87EC-D16C320EC5E3}">
      <dsp:nvSpPr>
        <dsp:cNvPr id="0" name=""/>
        <dsp:cNvSpPr/>
      </dsp:nvSpPr>
      <dsp:spPr>
        <a:xfrm>
          <a:off x="2562054" y="266849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2689384"/>
        <a:ext cx="2711367" cy="671557"/>
      </dsp:txXfrm>
    </dsp:sp>
    <dsp:sp modelId="{BB7CF8D3-04FF-4F47-9F08-A276D2C3D985}">
      <dsp:nvSpPr>
        <dsp:cNvPr id="0" name=""/>
        <dsp:cNvSpPr/>
      </dsp:nvSpPr>
      <dsp:spPr>
        <a:xfrm>
          <a:off x="2286739" y="713651"/>
          <a:ext cx="275315" cy="32009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0907"/>
              </a:lnTo>
              <a:lnTo>
                <a:pt x="275315" y="320090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F3BA42-519D-40FA-9A1F-2291CC9DDA13}">
      <dsp:nvSpPr>
        <dsp:cNvPr id="0" name=""/>
        <dsp:cNvSpPr/>
      </dsp:nvSpPr>
      <dsp:spPr>
        <a:xfrm>
          <a:off x="2562054" y="355788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3578779"/>
        <a:ext cx="2711367" cy="671557"/>
      </dsp:txXfrm>
    </dsp:sp>
    <dsp:sp modelId="{0CD7700C-5256-4BB9-9480-701AEA00011D}">
      <dsp:nvSpPr>
        <dsp:cNvPr id="0" name=""/>
        <dsp:cNvSpPr/>
      </dsp:nvSpPr>
      <dsp:spPr>
        <a:xfrm>
          <a:off x="2286739" y="713651"/>
          <a:ext cx="275315" cy="4090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90301"/>
              </a:lnTo>
              <a:lnTo>
                <a:pt x="275315" y="40903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D59375-A4C8-4E7A-B590-0F1CEC25F4FF}">
      <dsp:nvSpPr>
        <dsp:cNvPr id="0" name=""/>
        <dsp:cNvSpPr/>
      </dsp:nvSpPr>
      <dsp:spPr>
        <a:xfrm>
          <a:off x="2562054" y="444728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4468173"/>
        <a:ext cx="2711367" cy="671557"/>
      </dsp:txXfrm>
    </dsp:sp>
    <dsp:sp modelId="{667C44B1-29A5-43B5-94BE-67B54811D099}">
      <dsp:nvSpPr>
        <dsp:cNvPr id="0" name=""/>
        <dsp:cNvSpPr/>
      </dsp:nvSpPr>
      <dsp:spPr>
        <a:xfrm>
          <a:off x="5909457" y="26531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0350" y="47424"/>
        <a:ext cx="2711367" cy="671557"/>
      </dsp:txXfrm>
    </dsp:sp>
    <dsp:sp modelId="{AE5AD0FA-E785-41E7-9931-017DE1105F8D}">
      <dsp:nvSpPr>
        <dsp:cNvPr id="0" name=""/>
        <dsp:cNvSpPr/>
      </dsp:nvSpPr>
      <dsp:spPr>
        <a:xfrm>
          <a:off x="6184772" y="739875"/>
          <a:ext cx="185061" cy="545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5828"/>
              </a:lnTo>
              <a:lnTo>
                <a:pt x="185061" y="54582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B5EA40-7A5B-47F5-8715-E4B0D036253C}">
      <dsp:nvSpPr>
        <dsp:cNvPr id="0" name=""/>
        <dsp:cNvSpPr/>
      </dsp:nvSpPr>
      <dsp:spPr>
        <a:xfrm>
          <a:off x="6369834" y="92903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 -</a:t>
          </a:r>
          <a:r>
            <a:rPr lang="en-US" sz="2000" kern="1200" dirty="0" smtClean="0">
              <a:solidFill>
                <a:srgbClr val="002060"/>
              </a:solidFill>
            </a:rPr>
            <a:t>Test Plan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90727" y="949924"/>
        <a:ext cx="2711367" cy="671557"/>
      </dsp:txXfrm>
    </dsp:sp>
    <dsp:sp modelId="{934FBD14-EC84-4B70-919D-1E0F4F1720CE}">
      <dsp:nvSpPr>
        <dsp:cNvPr id="0" name=""/>
        <dsp:cNvSpPr/>
      </dsp:nvSpPr>
      <dsp:spPr>
        <a:xfrm>
          <a:off x="6184772" y="739875"/>
          <a:ext cx="173749" cy="14736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3644"/>
              </a:lnTo>
              <a:lnTo>
                <a:pt x="173749" y="14736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FEAFF-1828-4594-9A6A-5A1E379E51A1}">
      <dsp:nvSpPr>
        <dsp:cNvPr id="0" name=""/>
        <dsp:cNvSpPr/>
      </dsp:nvSpPr>
      <dsp:spPr>
        <a:xfrm>
          <a:off x="6358522" y="1856847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Process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9415" y="1877740"/>
        <a:ext cx="2711367" cy="671557"/>
      </dsp:txXfrm>
    </dsp:sp>
    <dsp:sp modelId="{C110F877-AC61-4386-86C3-59400E70A537}">
      <dsp:nvSpPr>
        <dsp:cNvPr id="0" name=""/>
        <dsp:cNvSpPr/>
      </dsp:nvSpPr>
      <dsp:spPr>
        <a:xfrm>
          <a:off x="6184772" y="739875"/>
          <a:ext cx="170312" cy="23105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0596"/>
              </a:lnTo>
              <a:lnTo>
                <a:pt x="170312" y="23105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9272D-B5AF-4DD8-A692-ABBB3A17A6E3}">
      <dsp:nvSpPr>
        <dsp:cNvPr id="0" name=""/>
        <dsp:cNvSpPr/>
      </dsp:nvSpPr>
      <dsp:spPr>
        <a:xfrm>
          <a:off x="6355085" y="269380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Report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5978" y="2714693"/>
        <a:ext cx="2711367" cy="67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8/23/2014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8/23/2014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4893123"/>
              </p:ext>
            </p:extLst>
          </p:nvPr>
        </p:nvGraphicFramePr>
        <p:xfrm>
          <a:off x="968991" y="941401"/>
          <a:ext cx="10549719" cy="567633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563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開発にツ</a:t>
            </a:r>
            <a:r>
              <a:rPr lang="ja-JP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- Tools for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489" y="4633017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537996" y="5562775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078716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6114930"/>
              </p:ext>
            </p:extLst>
          </p:nvPr>
        </p:nvGraphicFramePr>
        <p:xfrm>
          <a:off x="606054" y="941405"/>
          <a:ext cx="11243254" cy="589830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6222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0075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meeting performance requirements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48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3269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152901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Final : </a:t>
            </a:r>
            <a:r>
              <a:rPr lang="en-US" dirty="0" smtClean="0"/>
              <a:t>Store sent documents</a:t>
            </a:r>
            <a:endParaRPr lang="en-US" dirty="0"/>
          </a:p>
          <a:p>
            <a:r>
              <a:rPr lang="en-US" b="1" dirty="0" smtClean="0"/>
              <a:t>References: </a:t>
            </a:r>
            <a:r>
              <a:rPr lang="en-US" dirty="0" smtClean="0"/>
              <a:t>Store reference documents. For example: templates, technologies document…</a:t>
            </a:r>
          </a:p>
          <a:p>
            <a:r>
              <a:rPr lang="en-US" b="1" dirty="0" smtClean="0"/>
              <a:t>WIP: </a:t>
            </a:r>
            <a:r>
              <a:rPr lang="en-US" dirty="0" smtClean="0"/>
              <a:t>Store documents in progress developing which haven’t reviewed or approved yet.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Plan: </a:t>
            </a:r>
            <a:r>
              <a:rPr lang="en-US" dirty="0" smtClean="0"/>
              <a:t>Plan of capstone project</a:t>
            </a:r>
            <a:r>
              <a:rPr lang="en-US" b="1" dirty="0" smtClean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Users: </a:t>
            </a:r>
            <a:r>
              <a:rPr lang="en-US" dirty="0" smtClean="0"/>
              <a:t>Working Folder of Member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Documents: </a:t>
            </a:r>
            <a:r>
              <a:rPr lang="en-US" dirty="0" smtClean="0"/>
              <a:t>Store whole documents in progress developing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Records: </a:t>
            </a:r>
            <a:r>
              <a:rPr lang="en-US" dirty="0" smtClean="0"/>
              <a:t>Store documents like Meeting Minutes, Q &amp; A Management…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1529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46852" y="5557497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2921325"/>
          </a:xfrm>
        </p:spPr>
        <p:txBody>
          <a:bodyPr>
            <a:normAutofit/>
          </a:bodyPr>
          <a:lstStyle/>
          <a:p>
            <a:r>
              <a:rPr lang="en-US" b="1" dirty="0" smtClean="0"/>
              <a:t>Rule</a:t>
            </a:r>
            <a:r>
              <a:rPr lang="en-US" dirty="0" smtClean="0"/>
              <a:t>: </a:t>
            </a:r>
            <a:r>
              <a:rPr lang="en-US" dirty="0" err="1" smtClean="0"/>
              <a:t>ProjectCode_Document’s</a:t>
            </a:r>
            <a:r>
              <a:rPr lang="en-US" dirty="0" smtClean="0"/>
              <a:t> </a:t>
            </a:r>
            <a:r>
              <a:rPr lang="en-US" dirty="0" err="1" smtClean="0"/>
              <a:t>name_v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&gt;_language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ProjectCode</a:t>
            </a:r>
            <a:r>
              <a:rPr lang="en-US" dirty="0" smtClean="0"/>
              <a:t>: UJD_VN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Document’s name: Architecture Design, Class Design…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&gt;: document’s version. For example: v1.0, v1.1,…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Language: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EN: English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JP: Japanese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212732"/>
            <a:ext cx="5075582" cy="4048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97109" y="5532185"/>
            <a:ext cx="3600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C:\Users\Nam Le\Desktop\imag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185291"/>
            <a:ext cx="9139428" cy="49769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more online 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122206"/>
              </p:ext>
            </p:extLst>
          </p:nvPr>
        </p:nvGraphicFramePr>
        <p:xfrm>
          <a:off x="1523999" y="941402"/>
          <a:ext cx="9390744" cy="496055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14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445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6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360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huge database to search. Specially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KANJI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reading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256865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N5 -&gt;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N1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4137</Words>
  <Application>Microsoft Office PowerPoint</Application>
  <PresentationFormat>Widescreen</PresentationFormat>
  <Paragraphs>1215</Paragraphs>
  <Slides>65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9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Tools &amp; Infrastructure</vt:lpstr>
      <vt:lpstr>2.6リスク管理    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2014-08-23T08:45:07Z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